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67" r:id="rId9"/>
    <p:sldId id="273" r:id="rId10"/>
    <p:sldId id="274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6FFC-4353-D3AC-5CE2-8CCC313B9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9A515-F04A-E516-AAFA-C60F728E5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3422-0909-00FB-6A0B-97FB9C31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57EF9-7441-47C2-42FC-9ECEA26B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EA51E-798D-20AA-A9AB-EE33194F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28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AA2A-F2DA-D8C9-9A9D-7854FBE3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028E6-8584-D618-7797-37855F4A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ADF3A-FA9E-F2B4-1886-88DDF116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EB2E-77B2-5FBA-0202-D05D6119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1EA31-49C5-D1C9-2287-1789D325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1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4FD64-350F-DFB7-1A1F-557DFB65B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BC9DB-FAA9-4D1D-AD3D-276551C99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B12C3-9DE0-BA43-B3DA-C6614995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65985-53A1-4C58-C5B9-8F6D9EAC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A668-9B6F-8F1A-308B-8F0CED98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45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2D3B-2DCE-E188-7328-58D6C57E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764A-3CE5-3EEF-D1B6-5A7E81E3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CC29C-3ECE-0691-95F4-DC24747A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3CFFB-2EB4-5841-D612-23A8D31D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23CD-06B5-41DF-DB59-397804D3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30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CEFB-479D-0F22-9612-0DB997DB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F5B6A-48BF-94E0-9C24-83030AD9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930CE-F163-C4D0-5C59-74DD1D05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0383-530D-A89E-2F26-7AD9867D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5118D-8D79-58F5-DD1B-5B53706D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9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2C0-7E87-C5AE-43DB-70F7321B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60773-871B-600E-FEA9-AFF71B7E3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0BAAC-395D-9D1F-F98B-94CF7A263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D29F7-D240-5A86-589C-F739A629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F8903-C664-17F4-C0FC-333487A1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25816-5EC1-C73C-B4D1-5ABC222E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45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9551-2EAB-DD66-F1E2-9356BD5C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6537-D445-F89D-94A6-61A0865A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51020-F1BF-BDD7-FE96-D73B3EEB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E3059-345C-2758-1472-98E972A2F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0D116-6582-B343-9EFC-9233B1AB1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1C9A6-5584-2C23-2275-1E46232A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F73F9-7714-B770-A33E-E58A426F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7B044-8906-B1BF-3B7F-3ED92543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3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33C0-F248-EA61-F750-0EC9F7F6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511B2-E28B-B59B-3452-A6343DD8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7BC91-FB3D-5658-1B45-AE36259C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70E8D-8893-4BB3-FAB6-9E539751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5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C25D0-9530-110D-BD90-1D1CAC2F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90F4C-D4F0-D973-44A0-105CEA79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6B862-422D-B8D1-FC81-0C8A2BF1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55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7392-17C1-892F-AF39-99BBB986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8DBF5-2F2E-3097-2717-EB2447C7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B4EBF-EC37-068C-6D08-F07BE977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A9419-5F07-61F4-BD26-54F2E554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7E94A-E633-D0AF-FDC6-F5092B4B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84A6D-D433-90E0-9096-DE5AFEDC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264C-FC7D-46F7-277F-2EC25B94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41F49-B6CA-CDDA-EF6C-167283802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12E49-B947-FB8B-2B09-EDAAF2FB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9FECA-7FB3-8C78-D840-C2F8ABF3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5FDA0-77CD-EE2E-4B99-A682808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08977-FFB8-1110-A3FB-E17D80AF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99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D4DC3-CF99-9C4A-342E-AE8230B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8EE62-CFE4-8D16-F64F-2BF1E0FBA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3DE0-2AB3-67FA-BAF3-39B2EA6D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16CC52-8945-4577-AAE1-47A3D632034D}" type="datetimeFigureOut">
              <a:rPr lang="en-AU" smtClean="0"/>
              <a:t>31/10/2025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91AD6-43A3-E8BA-FA30-493ECC1DB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E75-5D5E-0C2B-EBBE-F5F4C24F8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01CBDF-87A1-49EE-9E5F-7EE4C07415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069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artoon spider&#10;&#10;AI-generated content may be incorrect.">
            <a:extLst>
              <a:ext uri="{FF2B5EF4-FFF2-40B4-BE49-F238E27FC236}">
                <a16:creationId xmlns:a16="http://schemas.microsoft.com/office/drawing/2014/main" id="{78E6F2E6-2E75-EF9D-7641-1CF36EDD5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59" y="120502"/>
            <a:ext cx="6932882" cy="66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8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ant&#10;&#10;AI-generated content may be incorrect.">
            <a:extLst>
              <a:ext uri="{FF2B5EF4-FFF2-40B4-BE49-F238E27FC236}">
                <a16:creationId xmlns:a16="http://schemas.microsoft.com/office/drawing/2014/main" id="{F37083E4-8D88-8DB4-53D1-1C32BD110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36" y="-62398"/>
            <a:ext cx="7323696" cy="69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entipede&#10;&#10;AI-generated content may be incorrect.">
            <a:extLst>
              <a:ext uri="{FF2B5EF4-FFF2-40B4-BE49-F238E27FC236}">
                <a16:creationId xmlns:a16="http://schemas.microsoft.com/office/drawing/2014/main" id="{8045C681-DBFB-A87F-F313-222D5EE85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12" y="30447"/>
            <a:ext cx="6794335" cy="67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and white drawing of a snail&#10;&#10;AI-generated content may be incorrect.">
            <a:extLst>
              <a:ext uri="{FF2B5EF4-FFF2-40B4-BE49-F238E27FC236}">
                <a16:creationId xmlns:a16="http://schemas.microsoft.com/office/drawing/2014/main" id="{14FE58BF-FBCA-8D10-7FF6-EBEFE27E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1" y="6558"/>
            <a:ext cx="7090271" cy="68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artoon of a snake&#10;&#10;AI-generated content may be incorrect.">
            <a:extLst>
              <a:ext uri="{FF2B5EF4-FFF2-40B4-BE49-F238E27FC236}">
                <a16:creationId xmlns:a16="http://schemas.microsoft.com/office/drawing/2014/main" id="{406D8669-F021-9C8D-560C-9785D96F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9" y="32645"/>
            <a:ext cx="7013106" cy="67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drawing&#10;&#10;AI-generated content may be incorrect.">
            <a:extLst>
              <a:ext uri="{FF2B5EF4-FFF2-40B4-BE49-F238E27FC236}">
                <a16:creationId xmlns:a16="http://schemas.microsoft.com/office/drawing/2014/main" id="{94C65BDF-D45E-ADFB-79B0-8A6EE4197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72" y="31499"/>
            <a:ext cx="6826502" cy="68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0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rawing of a worm&#10;&#10;AI-generated content may be incorrect.">
            <a:extLst>
              <a:ext uri="{FF2B5EF4-FFF2-40B4-BE49-F238E27FC236}">
                <a16:creationId xmlns:a16="http://schemas.microsoft.com/office/drawing/2014/main" id="{8BC71FE8-4761-0652-BFFC-756FE0B7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19" y="81557"/>
            <a:ext cx="7354822" cy="66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bug&#10;&#10;AI-generated content may be incorrect.">
            <a:extLst>
              <a:ext uri="{FF2B5EF4-FFF2-40B4-BE49-F238E27FC236}">
                <a16:creationId xmlns:a16="http://schemas.microsoft.com/office/drawing/2014/main" id="{63684E3B-1AF8-B0A3-ECB6-05E96A7B1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04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orm with a hat&#10;&#10;AI-generated content may be incorrect.">
            <a:extLst>
              <a:ext uri="{FF2B5EF4-FFF2-40B4-BE49-F238E27FC236}">
                <a16:creationId xmlns:a16="http://schemas.microsoft.com/office/drawing/2014/main" id="{AFC86614-368C-B779-3A8D-2041EA78A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91" y="0"/>
            <a:ext cx="686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drawing of a bug&#10;&#10;AI-generated content may be incorrect.">
            <a:extLst>
              <a:ext uri="{FF2B5EF4-FFF2-40B4-BE49-F238E27FC236}">
                <a16:creationId xmlns:a16="http://schemas.microsoft.com/office/drawing/2014/main" id="{F8CD0CAD-A8B2-A7C1-2AC9-36386A6EF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77" y="-20594"/>
            <a:ext cx="6863900" cy="68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NIOO-KNAW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Ross, Giles</dc:creator>
  <cp:lastModifiedBy>Vaarwerk, Jiska</cp:lastModifiedBy>
  <cp:revision>2</cp:revision>
  <cp:lastPrinted>2025-09-26T10:13:23Z</cp:lastPrinted>
  <dcterms:created xsi:type="dcterms:W3CDTF">2025-09-26T10:06:43Z</dcterms:created>
  <dcterms:modified xsi:type="dcterms:W3CDTF">2025-10-31T08:23:15Z</dcterms:modified>
</cp:coreProperties>
</file>